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6B0C82-F672-5205-ACD9-2C431B90F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28DFEE-2002-4C1C-6117-F20074381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ED43C3-F6F0-838C-8EDF-5F6B6891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25071E-600D-9C59-31B5-E8A7B4CE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007537-0631-ED54-E31A-8929BA42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88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C1DAFB-CD37-4CB9-0285-D74E03FF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5E26F9-CCED-51E2-9086-7FE6F2A1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CDA0CD-6DD7-9A97-E5AC-A353A5A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130D5A-D9CF-73F3-48D1-9AD0FD20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0CDE23-E064-DDC7-2AB2-A83F85B2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97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CB15079-3FCE-58CF-FC54-5704DDB36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C1C94B-4902-8F28-0F7E-EBD723ECA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6F023B-F3CB-7711-572D-E77F714B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696237-6070-6504-B39E-3C0CF189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524E1D-1799-7EEA-08A5-853A7317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2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BE757E-796A-A05D-EAA7-0034DF9E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D856E5-CF18-14D0-A6CC-CCDB4C6A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8C2130-84F8-7A07-8120-D67CEC39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FBE53C-5936-156D-38AD-B236F6F1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340689-DB7C-1C79-4896-8ED471E2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21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571040-21E8-9C89-56BE-265F895D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E04C06-170B-FF78-D54F-786934EA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5C9901-4161-0A8C-9FA4-4059706C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DFE181-E84A-0468-B927-F7EE42F5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B6DA17-4FFF-2B9B-A762-5DF54C36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8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821160-513B-E7A0-A041-670144AF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912685-1F66-F895-2605-20FB44B0F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DFF972-B028-6767-D0EB-983799FE5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6EE50B-7600-0302-AC44-0DEC9D50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D472C5-D23A-32FF-6A49-B79F44F8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10376F-C5CF-9CF2-7832-C2FA0BB7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24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1D5F5-06BE-CD44-1440-6D22B128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CBBB6B-14A7-FE93-DB71-25E488A6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397E5E-9D1D-7595-D82A-561C34F6A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37CC2BE-40A6-AAC9-9B15-3C787D580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E9E8B0B-F1B5-96FB-F62C-88461964D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E269026-7207-E5A8-180F-E67BA5A2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3AA8E57-7F76-B1CD-D155-BC739F56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9A24773-B02A-8F05-5915-93233251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61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7EBE2F-86F0-BDC8-A28B-3875D8B0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44A0FA-714A-C4B6-6670-E44EE95D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30A4A4A-5C20-DE28-8FEC-1E49E754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0412A8-2752-86DD-BDC0-53851EF2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80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09D1596-9CF3-5D14-A6C3-FE18B7AC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EE203E-EBE2-36E3-A354-06F74D7B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24A98B-A8E6-D5C0-002B-0EAC4EA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97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98BA64-AEC5-AD3A-26F2-B587B32C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34F8B5-B42A-144C-6536-D595A2DD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215C95-B6E1-D5DD-27EC-B4BA4E8F6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0FDF29-7D21-D3D7-5FB8-F1F20526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61E867-74E8-9A66-2936-F7F33FEF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E39A4F-6095-B72C-271F-929E0A12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5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3CA9D-F8D6-F43A-83AF-5A793911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685B2BE-8812-E29C-7052-5CE32B618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AC491AD-D23A-0AA4-7D92-5AB9273DA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DA29B1-4219-B2B7-1FB4-3C368CFB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EEB8FD-BC06-C1CF-CCB4-6FE9C875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FE6F07-96E0-F3A4-D487-9B43F3B5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23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0EA08F2-6B8A-EC5D-C63A-77E67DF3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BF9BDC-73D3-997C-79FE-44168BBC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7B2A0D-8F9E-514E-398C-4725BAED3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FA29-A7E0-431B-AB96-0D0355277220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94A56A-53EF-1007-176A-57F03F1BA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B15593-5743-C2B4-5843-5118053CB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5E42-DC18-4132-A32C-FCE34667F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92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CC884F9D-1032-17BC-1C57-94FC7121F9DC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738E2CC-3854-AE73-FEE2-21E51DAB0504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E1DFE73-DAA3-25DC-7034-E8B64C0B2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339096C-EDD4-EE67-9850-015293C6E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76775"/>
            <a:ext cx="10508565" cy="5600188"/>
          </a:xfrm>
        </p:spPr>
      </p:pic>
    </p:spTree>
    <p:extLst>
      <p:ext uri="{BB962C8B-B14F-4D97-AF65-F5344CB8AC3E}">
        <p14:creationId xmlns:p14="http://schemas.microsoft.com/office/powerpoint/2010/main" val="2709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826A15A-FF4D-22D8-8E9C-698B1414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759655"/>
            <a:ext cx="8814163" cy="5417308"/>
          </a:xfrm>
        </p:spPr>
      </p:pic>
    </p:spTree>
    <p:extLst>
      <p:ext uri="{BB962C8B-B14F-4D97-AF65-F5344CB8AC3E}">
        <p14:creationId xmlns:p14="http://schemas.microsoft.com/office/powerpoint/2010/main" val="200088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26962E3-8002-D11F-7415-0744C59D4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689317"/>
            <a:ext cx="10002129" cy="5487646"/>
          </a:xfrm>
        </p:spPr>
      </p:pic>
    </p:spTree>
    <p:extLst>
      <p:ext uri="{BB962C8B-B14F-4D97-AF65-F5344CB8AC3E}">
        <p14:creationId xmlns:p14="http://schemas.microsoft.com/office/powerpoint/2010/main" val="350019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708497B8-F53A-0112-BAA6-E94F3A048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478302"/>
            <a:ext cx="9594166" cy="5698661"/>
          </a:xfrm>
        </p:spPr>
      </p:pic>
    </p:spTree>
    <p:extLst>
      <p:ext uri="{BB962C8B-B14F-4D97-AF65-F5344CB8AC3E}">
        <p14:creationId xmlns:p14="http://schemas.microsoft.com/office/powerpoint/2010/main" val="24004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4D5C392-EFDF-14E0-A637-36EDB792C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351692"/>
            <a:ext cx="9115865" cy="5825271"/>
          </a:xfrm>
        </p:spPr>
      </p:pic>
    </p:spTree>
    <p:extLst>
      <p:ext uri="{BB962C8B-B14F-4D97-AF65-F5344CB8AC3E}">
        <p14:creationId xmlns:p14="http://schemas.microsoft.com/office/powerpoint/2010/main" val="54502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A4EA2AF-CBBB-847C-3C31-4C7D2B1AE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6" y="506437"/>
            <a:ext cx="9551962" cy="5670526"/>
          </a:xfrm>
        </p:spPr>
      </p:pic>
    </p:spTree>
    <p:extLst>
      <p:ext uri="{BB962C8B-B14F-4D97-AF65-F5344CB8AC3E}">
        <p14:creationId xmlns:p14="http://schemas.microsoft.com/office/powerpoint/2010/main" val="325570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1AF9E40-D992-04E3-7F48-EC6683F23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07" y="1825625"/>
            <a:ext cx="7207185" cy="435133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2FEA42-DEFC-E33D-3BD3-6168A6698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0"/>
            <a:ext cx="1083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CBA2301-5044-8AA2-B9DB-54437E013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464234"/>
            <a:ext cx="10747717" cy="5712729"/>
          </a:xfrm>
        </p:spPr>
      </p:pic>
    </p:spTree>
    <p:extLst>
      <p:ext uri="{BB962C8B-B14F-4D97-AF65-F5344CB8AC3E}">
        <p14:creationId xmlns:p14="http://schemas.microsoft.com/office/powerpoint/2010/main" val="384771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FE3EB1A-C4E4-22E6-A709-8276D9F5F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759655"/>
            <a:ext cx="10297551" cy="5417308"/>
          </a:xfrm>
        </p:spPr>
      </p:pic>
    </p:spTree>
    <p:extLst>
      <p:ext uri="{BB962C8B-B14F-4D97-AF65-F5344CB8AC3E}">
        <p14:creationId xmlns:p14="http://schemas.microsoft.com/office/powerpoint/2010/main" val="16340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Geniş ekran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</dc:creator>
  <cp:lastModifiedBy>u</cp:lastModifiedBy>
  <cp:revision>2</cp:revision>
  <dcterms:created xsi:type="dcterms:W3CDTF">2025-09-16T10:57:50Z</dcterms:created>
  <dcterms:modified xsi:type="dcterms:W3CDTF">2025-09-16T11:08:46Z</dcterms:modified>
</cp:coreProperties>
</file>